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1" r:id="rId2"/>
    <p:sldId id="282" r:id="rId3"/>
    <p:sldId id="286" r:id="rId4"/>
    <p:sldId id="287" r:id="rId5"/>
    <p:sldId id="303" r:id="rId6"/>
    <p:sldId id="289" r:id="rId7"/>
    <p:sldId id="291" r:id="rId8"/>
    <p:sldId id="293" r:id="rId9"/>
    <p:sldId id="272" r:id="rId10"/>
    <p:sldId id="275" r:id="rId11"/>
    <p:sldId id="276" r:id="rId12"/>
    <p:sldId id="277" r:id="rId13"/>
    <p:sldId id="279" r:id="rId14"/>
    <p:sldId id="304" r:id="rId15"/>
    <p:sldId id="280" r:id="rId16"/>
    <p:sldId id="270" r:id="rId17"/>
    <p:sldId id="285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15" autoAdjust="0"/>
    <p:restoredTop sz="86439" autoAdjust="0"/>
  </p:normalViewPr>
  <p:slideViewPr>
    <p:cSldViewPr>
      <p:cViewPr>
        <p:scale>
          <a:sx n="89" d="100"/>
          <a:sy n="89" d="100"/>
        </p:scale>
        <p:origin x="-1224" y="-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6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430B0-7671-4B99-A256-56205253C6DC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04E906-6B7D-417F-9020-0EDC589D662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68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04E906-6B7D-417F-9020-0EDC589D662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лист сфлаго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6512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Aft>
                <a:spcPts val="0"/>
              </a:spcAft>
              <a:buNone/>
            </a:pPr>
            <a:endParaRPr lang="ba-RU" b="1" u="sng" cap="small" spc="25" dirty="0" smtClean="0">
              <a:solidFill>
                <a:srgbClr val="C0504D"/>
              </a:solidFill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ba-RU" b="1" u="sng" cap="small" spc="25" dirty="0">
              <a:solidFill>
                <a:srgbClr val="C0504D"/>
              </a:solidFill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ba-RU" b="1" u="sng" cap="small" spc="25" dirty="0" smtClean="0">
              <a:solidFill>
                <a:srgbClr val="C0504D"/>
              </a:solidFill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ba-RU" b="1" u="sng" cap="small" spc="25" dirty="0">
              <a:solidFill>
                <a:srgbClr val="C0504D"/>
              </a:solidFill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ba-RU" b="1" u="sng" cap="small" spc="25" dirty="0" smtClean="0">
              <a:solidFill>
                <a:srgbClr val="C0504D"/>
              </a:solidFill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ba-RU" b="1" u="sng" cap="small" spc="25" dirty="0">
              <a:solidFill>
                <a:srgbClr val="C0504D"/>
              </a:solidFill>
              <a:latin typeface="Times New Roman"/>
              <a:ea typeface="Times New Roman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ba-RU" sz="4000" b="1" i="1" u="sng" cap="small" spc="25" dirty="0" smtClean="0">
                <a:solidFill>
                  <a:srgbClr val="C00000"/>
                </a:solidFill>
                <a:latin typeface="Times New Roman"/>
                <a:ea typeface="Times New Roman"/>
              </a:rPr>
              <a:t>Тел </a:t>
            </a:r>
            <a:r>
              <a:rPr lang="ba-RU" sz="4000" b="1" i="1" u="sng" cap="small" spc="25" dirty="0">
                <a:solidFill>
                  <a:srgbClr val="C00000"/>
                </a:solidFill>
                <a:latin typeface="Times New Roman"/>
                <a:ea typeface="Times New Roman"/>
              </a:rPr>
              <a:t>яҙмышы – милләт яҙмышы</a:t>
            </a:r>
            <a:endParaRPr lang="ru-RU" sz="4000" b="1" i="1" dirty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8" name="Picture 2" descr="C:\Users\Лилия\Desktop\работа\юбилей\фотки\DSCF155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67110"/>
            <a:ext cx="6192688" cy="44460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7463"/>
            <a:ext cx="9096375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«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Башҡорт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телен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өйрәнеүҙә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виртуаль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консультациялар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» проекты</a:t>
            </a:r>
            <a:r>
              <a:rPr lang="ru-RU" sz="2800" dirty="0" smtClean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450215" algn="ctr">
              <a:lnSpc>
                <a:spcPct val="115000"/>
              </a:lnSpc>
              <a:spcBef>
                <a:spcPts val="0"/>
              </a:spcBef>
              <a:buNone/>
            </a:pP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http://uchim-bashkir.blogspot.com/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2276872"/>
            <a:ext cx="6877050" cy="412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99136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3786"/>
            <a:ext cx="9144000" cy="6856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a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«Илгиҙәрҙәр» театр студияһы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Описание: E:\Фото Айгуль иле\IMGA148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15304"/>
            <a:ext cx="3240360" cy="213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0" name="Picture 6" descr="D:\Фото Айгуль иле\IMGA16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580" y="3645024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426" y="1586284"/>
            <a:ext cx="3049265" cy="291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D:\Фото Айгуль иле\IMGA153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521" y="1163142"/>
            <a:ext cx="2987824" cy="224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Описание: E:\ФОТО\IMG_0139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45024"/>
            <a:ext cx="3600400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83687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2220"/>
            <a:ext cx="9144000" cy="6856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a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Күп мәҙәниәтле мөхит шарттарында мәктәпкәсә </a:t>
            </a:r>
            <a:br>
              <a:rPr lang="ba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2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 башланғыс белем биреүҙә күсәгилешлек</a:t>
            </a:r>
            <a:endParaRPr lang="ru-RU" sz="2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IMG-20171214-WA000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0" r="3737" b="17317"/>
          <a:stretch/>
        </p:blipFill>
        <p:spPr bwMode="auto">
          <a:xfrm>
            <a:off x="611561" y="1634836"/>
            <a:ext cx="4168258" cy="2466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IMG-20171214-WA00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6992"/>
            <a:ext cx="3930650" cy="294576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467545" y="4581128"/>
            <a:ext cx="4679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a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a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 әҙерлек курстары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480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657"/>
            <a:ext cx="9144000" cy="685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a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Уҡыусыларҙың «Балаяндар»</a:t>
            </a:r>
            <a:br>
              <a:rPr lang="ba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фәнни ойошмаһы</a:t>
            </a:r>
            <a:endParaRPr lang="ru-RU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646217"/>
            <a:ext cx="3286125" cy="232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s://pp.userapi.com/c846121/v846121386/1fbb0c/9UA8sJm_aDw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1" t="13160" r="17825" b="23874"/>
          <a:stretch/>
        </p:blipFill>
        <p:spPr bwMode="auto">
          <a:xfrm>
            <a:off x="1403648" y="1412776"/>
            <a:ext cx="2016224" cy="279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pp.userapi.com/c852124/v852124386/11b9ca/xGYBkyC9Jf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" t="21400" r="5788" b="21400"/>
          <a:stretch/>
        </p:blipFill>
        <p:spPr bwMode="auto">
          <a:xfrm>
            <a:off x="336606" y="4345988"/>
            <a:ext cx="4405157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DSCN300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1" t="20420" r="19587" b="7067"/>
          <a:stretch/>
        </p:blipFill>
        <p:spPr bwMode="auto">
          <a:xfrm>
            <a:off x="5364088" y="4417027"/>
            <a:ext cx="3106330" cy="2233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3871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512" y="-1408"/>
            <a:ext cx="9144000" cy="6847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6" descr="C:\Users\Owner\Desktop\мои документы\фото\фотоо\DSC0780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30832"/>
            <a:ext cx="3953412" cy="32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Owner\Desktop\мои документы\фото\Фото кафедры\DSCN29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18" y="230832"/>
            <a:ext cx="3867338" cy="334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Owner\Desktop\мои документы\фото\Фото кафедры\DSCN298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786" y="2636912"/>
            <a:ext cx="4279404" cy="395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921699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667"/>
            <a:ext cx="9171709" cy="6872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a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«Аҡтамыр»</a:t>
            </a:r>
            <a:br>
              <a:rPr lang="ba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мәктәп телестудияһы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7" descr="P3220038"/>
          <p:cNvPicPr>
            <a:picLocks noChangeAspect="1" noChangeArrowheads="1"/>
          </p:cNvPicPr>
          <p:nvPr/>
        </p:nvPicPr>
        <p:blipFill>
          <a:blip r:embed="rId3">
            <a:lum bright="-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717032"/>
            <a:ext cx="3743325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1" descr="P3210033"/>
          <p:cNvPicPr>
            <a:picLocks noChangeAspect="1" noChangeArrowheads="1"/>
          </p:cNvPicPr>
          <p:nvPr/>
        </p:nvPicPr>
        <p:blipFill>
          <a:blip r:embed="rId4">
            <a:lum bright="-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63" t="14195" r="10464"/>
          <a:stretch>
            <a:fillRect/>
          </a:stretch>
        </p:blipFill>
        <p:spPr bwMode="auto">
          <a:xfrm>
            <a:off x="5868144" y="1340768"/>
            <a:ext cx="2089150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P3210031"/>
          <p:cNvPicPr>
            <a:picLocks noChangeAspect="1" noChangeArrowheads="1"/>
          </p:cNvPicPr>
          <p:nvPr/>
        </p:nvPicPr>
        <p:blipFill>
          <a:blip r:embed="rId5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3" r="8002" b="10767"/>
          <a:stretch>
            <a:fillRect/>
          </a:stretch>
        </p:blipFill>
        <p:spPr bwMode="auto">
          <a:xfrm>
            <a:off x="4691856" y="4050506"/>
            <a:ext cx="3817938" cy="236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P3210026"/>
          <p:cNvPicPr>
            <a:picLocks noChangeAspect="1" noChangeArrowheads="1"/>
          </p:cNvPicPr>
          <p:nvPr/>
        </p:nvPicPr>
        <p:blipFill rotWithShape="1">
          <a:blip r:embed="rId6">
            <a:lum bright="-18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4" r="12520" b="29289"/>
          <a:stretch/>
        </p:blipFill>
        <p:spPr bwMode="auto">
          <a:xfrm>
            <a:off x="1475656" y="1358993"/>
            <a:ext cx="3312368" cy="2138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90674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лист сфлаго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956" y="-33403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10" descr="E:\P227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7985" y="700551"/>
            <a:ext cx="3330068" cy="24824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Picture 4" descr="D:\Ляйсан\Рабочий стол\все видео для уфы\фото и видео с подготовительных курсов\DSC_1102.JPG"/>
          <p:cNvPicPr>
            <a:picLocks noChangeAspect="1" noChangeArrowheads="1"/>
          </p:cNvPicPr>
          <p:nvPr/>
        </p:nvPicPr>
        <p:blipFill>
          <a:blip r:embed="rId4" cstate="print"/>
          <a:srcRect l="1429" t="24969" r="10000" b="9202"/>
          <a:stretch>
            <a:fillRect/>
          </a:stretch>
        </p:blipFill>
        <p:spPr bwMode="auto">
          <a:xfrm>
            <a:off x="5085583" y="818536"/>
            <a:ext cx="3495950" cy="25770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 rot="21313319">
            <a:off x="1779368" y="3202090"/>
            <a:ext cx="3430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a-RU" sz="2400" b="1" i="1" dirty="0" smtClean="0">
                <a:solidFill>
                  <a:srgbClr val="002060"/>
                </a:solidFill>
                <a:latin typeface="Times New Roman"/>
              </a:rPr>
              <a:t>Ата-әсәләр йыйылышы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91841" y="3182966"/>
            <a:ext cx="16361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b="1" i="1" dirty="0" smtClean="0">
              <a:solidFill>
                <a:srgbClr val="002060"/>
              </a:solidFill>
              <a:latin typeface="Times New Roman"/>
              <a:ea typeface="Calibri"/>
            </a:endParaRPr>
          </a:p>
          <a:p>
            <a:r>
              <a:rPr lang="ru-RU" sz="2400" b="1" i="1" dirty="0" err="1" smtClean="0">
                <a:solidFill>
                  <a:srgbClr val="002060"/>
                </a:solidFill>
                <a:latin typeface="Times New Roman"/>
                <a:ea typeface="Calibri"/>
              </a:rPr>
              <a:t>Дәрестә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/>
                <a:ea typeface="Calibri"/>
              </a:rPr>
              <a:t>…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1027" name="Picture 3" descr="I:\маршрут БГ\баш.язык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200" y="3873116"/>
            <a:ext cx="3456383" cy="25893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12" name="TextBox 11"/>
          <p:cNvSpPr txBox="1"/>
          <p:nvPr/>
        </p:nvSpPr>
        <p:spPr>
          <a:xfrm>
            <a:off x="5223382" y="4941168"/>
            <a:ext cx="3920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Электрон </a:t>
            </a:r>
            <a:r>
              <a:rPr lang="ru-RU" sz="24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ресурстарҙы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ҡулланыу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17"/>
            <a:ext cx="9146557" cy="6859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5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C:\Users\Owner\Desktop\мои документы\фото\фотолар\DSC072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73016"/>
            <a:ext cx="345371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Owner\Desktop\мои документы\фото\фотолар\DSC072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525" y="1364448"/>
            <a:ext cx="3456384" cy="321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Owner\Desktop\мои документы\фото\Фото кафедры\DSCN269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31380"/>
            <a:ext cx="3391205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404664"/>
            <a:ext cx="63367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Яр</a:t>
            </a:r>
            <a:r>
              <a:rPr lang="ba-RU" sz="4400" b="1" dirty="0" smtClean="0">
                <a:latin typeface="Times New Roman" pitchFamily="18" charset="0"/>
                <a:cs typeface="Times New Roman" pitchFamily="18" charset="0"/>
              </a:rPr>
              <a:t>ҙамсы китаптар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14681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5391367"/>
      </p:ext>
    </p:extLst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2178303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800" b="1" i="1" dirty="0" err="1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Профессиональ</a:t>
            </a:r>
            <a:r>
              <a:rPr lang="ru-RU" altLang="ru-RU" sz="2800" b="1" i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altLang="ru-RU" sz="2800" b="1" i="1" dirty="0" err="1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конкурстар</a:t>
            </a:r>
            <a:r>
              <a:rPr lang="ba-RU" altLang="ru-RU" sz="2800" b="1" i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ҙа ҡатнашыусы уҡытыусыларыбыҙ: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r>
              <a:rPr lang="ru-RU" altLang="ru-RU" sz="2000" b="1" i="1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Яҡшығолова</a:t>
            </a:r>
            <a:r>
              <a:rPr lang="ru-RU" altLang="ru-RU" sz="2400" b="1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altLang="ru-RU" sz="2400" b="1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Г.А. 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- </a:t>
            </a:r>
            <a:r>
              <a:rPr lang="ru-RU" altLang="ru-RU" sz="2400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Регион – ара 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</a:t>
            </a:r>
            <a:r>
              <a:rPr lang="ru-RU" altLang="ru-RU" sz="2400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Башҡорт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теле </a:t>
            </a:r>
            <a:r>
              <a:rPr lang="ru-RU" altLang="ru-RU" sz="2400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һәм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altLang="ru-RU" sz="2400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әҙәбиәте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altLang="ru-RU" sz="2400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йыл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altLang="ru-RU" sz="2400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уҡытыусыһы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» </a:t>
            </a:r>
            <a:r>
              <a:rPr lang="ru-RU" altLang="ru-RU" sz="2400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конкурсы лауреаты, 2009й.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2400" b="1" dirty="0" err="1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Ниғәмәтуллина</a:t>
            </a:r>
            <a:r>
              <a:rPr lang="ru-RU" altLang="ru-RU" sz="2400" b="1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altLang="ru-RU" sz="2400" b="1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Л.Р.- 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Регион – ара «</a:t>
            </a:r>
            <a:r>
              <a:rPr lang="ru-RU" altLang="ru-RU" sz="2400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Башҡорт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теле </a:t>
            </a:r>
            <a:r>
              <a:rPr lang="ru-RU" altLang="ru-RU" sz="2400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әҙәбиәте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йыл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уҡытыусыһы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» конкурсы </a:t>
            </a:r>
            <a:r>
              <a:rPr lang="ru-RU" altLang="ru-RU" sz="2400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призеры, 2015й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2400" b="1" dirty="0" err="1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Ғайсина</a:t>
            </a:r>
            <a:r>
              <a:rPr lang="ru-RU" altLang="ru-RU" sz="2400" b="1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altLang="ru-RU" sz="2400" b="1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Г.С.- 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Регион – ара «</a:t>
            </a:r>
            <a:r>
              <a:rPr lang="ru-RU" altLang="ru-RU" sz="2400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Башҡорт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теле </a:t>
            </a:r>
            <a:r>
              <a:rPr lang="ru-RU" altLang="ru-RU" sz="2400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әҙәбиәте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йыл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уҡытыусыһы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» конкурсы </a:t>
            </a:r>
            <a:r>
              <a:rPr lang="ru-RU" altLang="ru-RU" sz="2400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призеры, 2013й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altLang="ru-RU" sz="24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2400" b="1" dirty="0" err="1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Ғарипова</a:t>
            </a:r>
            <a:r>
              <a:rPr lang="ru-RU" altLang="ru-RU" sz="2400" b="1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Г.Р</a:t>
            </a:r>
            <a:r>
              <a:rPr lang="ru-RU" altLang="ru-RU" sz="2400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«Электрон </a:t>
            </a:r>
            <a:r>
              <a:rPr lang="ru-RU" altLang="ru-RU" sz="2400" dirty="0" err="1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дәреслек</a:t>
            </a:r>
            <a:r>
              <a:rPr lang="ru-RU" altLang="ru-RU" sz="2400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» республика конкурсы </a:t>
            </a:r>
            <a:r>
              <a:rPr lang="ru-RU" altLang="ru-RU" sz="2400" dirty="0" err="1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еңеүсеһе</a:t>
            </a:r>
            <a:r>
              <a:rPr lang="ru-RU" altLang="ru-RU" sz="18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altLang="ru-RU" sz="18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18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altLang="ru-RU" sz="1800" dirty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316479"/>
            <a:ext cx="1621517" cy="2412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5" y="4365104"/>
            <a:ext cx="1950598" cy="2338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Гузель Сагитовна\Desktop\IMGA0889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3" t="25697" r="28181" b="5266"/>
          <a:stretch/>
        </p:blipFill>
        <p:spPr bwMode="auto">
          <a:xfrm>
            <a:off x="5086544" y="4478296"/>
            <a:ext cx="1508925" cy="2070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3" t="27009" r="69798" b="51769"/>
          <a:stretch/>
        </p:blipFill>
        <p:spPr bwMode="auto">
          <a:xfrm>
            <a:off x="7020272" y="4365104"/>
            <a:ext cx="1512168" cy="233818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033411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a-RU" dirty="0" smtClean="0">
                <a:solidFill>
                  <a:srgbClr val="FF0000"/>
                </a:solidFill>
              </a:rPr>
              <a:t>Музей-өҫтәмә белем усағы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Owner\Desktop\мои документы\фото\фотолар\DSC072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47864" y="2924944"/>
            <a:ext cx="3096343" cy="396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Owner\Desktop\мои документы\фото\фотолар\DSC072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07209">
            <a:off x="563884" y="970304"/>
            <a:ext cx="3028110" cy="3864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Owner\Desktop\мои документы\фото\фотолар\DSC072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6072">
            <a:off x="5592512" y="1333215"/>
            <a:ext cx="3391100" cy="306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126105"/>
      </p:ext>
    </p:extLst>
  </p:cSld>
  <p:clrMapOvr>
    <a:masterClrMapping/>
  </p:clrMapOvr>
  <p:transition spd="med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7678847"/>
      </p:ext>
    </p:extLst>
  </p:cSld>
  <p:clrMapOvr>
    <a:masterClrMapping/>
  </p:clrMapOvr>
  <p:transition spd="med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1624781"/>
      </p:ext>
    </p:extLst>
  </p:cSld>
  <p:clrMapOvr>
    <a:masterClrMapping/>
  </p:clrMapOvr>
  <p:transition spd="med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a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901040"/>
      </p:ext>
    </p:extLst>
  </p:cSld>
  <p:clrMapOvr>
    <a:masterClrMapping/>
  </p:clrMapOvr>
  <p:transition spd="med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573857"/>
      </p:ext>
    </p:extLst>
  </p:cSld>
  <p:clrMapOvr>
    <a:masterClrMapping/>
  </p:clrMapOvr>
  <p:transition spd="med">
    <p:pul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a-RU" b="1" dirty="0" smtClean="0"/>
              <a:t>«Балаяндар» КВН командаһы – еңеүселәр</a:t>
            </a:r>
            <a:endParaRPr lang="ru-RU" b="1" dirty="0"/>
          </a:p>
        </p:txBody>
      </p:sp>
      <p:pic>
        <p:nvPicPr>
          <p:cNvPr id="7170" name="Picture 2" descr="C:\Users\Owner\Desktop\мои документы\фото\квн фото\GRHgYXTZzB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735" y="1484784"/>
            <a:ext cx="471740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Owner\Desktop\мои документы\фото\квн фото\sSqebVki1ik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39" y="1844824"/>
            <a:ext cx="339095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Owner\Desktop\мои документы\фото\квн фото\Jyg1bO5QlW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034" y="4149080"/>
            <a:ext cx="4156802" cy="2470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338922"/>
      </p:ext>
    </p:extLst>
  </p:cSld>
  <p:clrMapOvr>
    <a:masterClrMapping/>
  </p:clrMapOvr>
  <p:transition spd="med">
    <p:pull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a-RU" dirty="0" smtClean="0">
                <a:solidFill>
                  <a:srgbClr val="FF0000"/>
                </a:solidFill>
              </a:rPr>
              <a:t>Беҙ-Салауат  тоҡомдары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Owner\Desktop\мои документы\фото\SL7417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14" y="1340768"/>
            <a:ext cx="763284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297485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56" y="116632"/>
            <a:ext cx="9183356" cy="6887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867701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" y="0"/>
            <a:ext cx="9276522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648962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20" y="5316"/>
            <a:ext cx="9144000" cy="6847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a-RU" b="1" dirty="0" smtClean="0"/>
              <a:t>Урал батыр эҙенән</a:t>
            </a:r>
            <a:r>
              <a:rPr lang="ba-RU" dirty="0" smtClean="0"/>
              <a:t/>
            </a:r>
            <a:br>
              <a:rPr lang="ba-RU" dirty="0" smtClean="0"/>
            </a:br>
            <a:endParaRPr lang="ru-RU" dirty="0"/>
          </a:p>
        </p:txBody>
      </p:sp>
      <p:pic>
        <p:nvPicPr>
          <p:cNvPr id="11266" name="Picture 2" descr="G:\17.10.2019 Урал-Батыр\IMG_45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61322"/>
            <a:ext cx="3816424" cy="307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06488"/>
            <a:ext cx="3677467" cy="28369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004" y="3933056"/>
            <a:ext cx="357870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765165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91"/>
            <a:ext cx="9129611" cy="6847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a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Осрашыуҙар...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5" name="Picture 7" descr="D:\DSCN27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2" t="32521" r="12221" b="4857"/>
          <a:stretch/>
        </p:blipFill>
        <p:spPr bwMode="auto">
          <a:xfrm>
            <a:off x="179512" y="4325475"/>
            <a:ext cx="3812380" cy="235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SC000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68494"/>
            <a:ext cx="3032828" cy="227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SCN270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0" t="20077" r="5320" b="7556"/>
          <a:stretch/>
        </p:blipFill>
        <p:spPr bwMode="auto">
          <a:xfrm>
            <a:off x="179512" y="1134629"/>
            <a:ext cx="3464875" cy="247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Owner\Desktop\мои документы\фото\фотолар\DSC0727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978" y="1153949"/>
            <a:ext cx="309634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Owner\Desktop\мои документы\фото\фотолар\DSC0728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85177"/>
            <a:ext cx="3528392" cy="256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897650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512" y="182033"/>
            <a:ext cx="9144000" cy="6847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a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Берҙәм эшмәкәрлек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C:\Users\Owner\Desktop\мои документы\фото\фотоо\DSC075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924153"/>
            <a:ext cx="3824916" cy="253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Owner\Desktop\мои документы\фото\фотоо\DSC075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7" y="2276872"/>
            <a:ext cx="3528392" cy="348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477340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8"/>
            <a:ext cx="9127232" cy="6839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a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 музейы</a:t>
            </a:r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4213899" cy="272972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40768"/>
            <a:ext cx="2427491" cy="316835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" name="Рисунок 6" descr="Описание: E:\рабстол\август\DSC_0050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845" y="4221088"/>
            <a:ext cx="4290060" cy="2344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27503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1" y="38797"/>
            <a:ext cx="9092269" cy="6819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Беренсе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аҙымдар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1-се класс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уҡыусылары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өсөн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биреү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курсы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Лилия Хабировна\Desktop\f9ef9d30b748c508290a9024dd0a413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7200800" cy="1368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Лилия Хабировна\Desktop\maxresdefault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025404"/>
            <a:ext cx="4896544" cy="25202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359022" y="3244334"/>
            <a:ext cx="5103000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ba-RU" b="1" dirty="0" smtClean="0"/>
          </a:p>
          <a:p>
            <a:endParaRPr lang="ba-RU" b="1" dirty="0"/>
          </a:p>
          <a:p>
            <a:endParaRPr lang="ba-RU" b="1" dirty="0" smtClean="0"/>
          </a:p>
          <a:p>
            <a:endParaRPr lang="ba-RU" b="1" dirty="0"/>
          </a:p>
          <a:p>
            <a:endParaRPr lang="ba-RU" b="1" dirty="0" smtClean="0"/>
          </a:p>
          <a:p>
            <a:endParaRPr lang="ba-RU" b="1" dirty="0"/>
          </a:p>
          <a:p>
            <a:endParaRPr lang="ba-RU" b="1" dirty="0" smtClean="0"/>
          </a:p>
          <a:p>
            <a:endParaRPr lang="ba-RU" b="1" dirty="0"/>
          </a:p>
          <a:p>
            <a:endParaRPr lang="ba-RU" b="1" dirty="0" smtClean="0"/>
          </a:p>
          <a:p>
            <a:r>
              <a:rPr lang="ba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Авторҙары</a:t>
            </a:r>
            <a:r>
              <a:rPr lang="ba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a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Ғарипова </a:t>
            </a:r>
            <a:r>
              <a:rPr lang="ba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Г.Р., </a:t>
            </a:r>
            <a:r>
              <a:rPr lang="ba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Ниғәмәтуллина </a:t>
            </a:r>
            <a:r>
              <a:rPr lang="ba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Л.Р.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7385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105</Words>
  <Application>Microsoft Office PowerPoint</Application>
  <PresentationFormat>Экран (4:3)</PresentationFormat>
  <Paragraphs>44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Профессиональ конкурстарҙа ҡатнашыусы уҡытыусыларыбыҙ:</vt:lpstr>
      <vt:lpstr>Презентация PowerPoint</vt:lpstr>
      <vt:lpstr>Презентация PowerPoint</vt:lpstr>
      <vt:lpstr>Урал батыр эҙенән </vt:lpstr>
      <vt:lpstr>Осрашыуҙар...</vt:lpstr>
      <vt:lpstr>Берҙәм эшмәкәрлек</vt:lpstr>
      <vt:lpstr>Мәктәп музейы</vt:lpstr>
      <vt:lpstr> «Беренсе аҙымдар» 1-се класс уҡыусылары өсөн дистанцион белем биреү курсы</vt:lpstr>
      <vt:lpstr>«Башҡорт телен өйрәнеүҙә виртуаль консультациялар» проекты </vt:lpstr>
      <vt:lpstr>«Илгиҙәрҙәр» театр студияһы</vt:lpstr>
      <vt:lpstr>Күп мәҙәниәтле мөхит шарттарында мәктәпкәсә  һәм башланғыс белем биреүҙә күсәгилешлек</vt:lpstr>
      <vt:lpstr>Уҡыусыларҙың «Балаяндар»  фәнни ойошмаһы</vt:lpstr>
      <vt:lpstr>Презентация PowerPoint</vt:lpstr>
      <vt:lpstr>«Аҡтамыр»  мәктәп телестудияһы</vt:lpstr>
      <vt:lpstr>Презентация PowerPoint</vt:lpstr>
      <vt:lpstr>    !</vt:lpstr>
      <vt:lpstr>Презентация PowerPoint</vt:lpstr>
      <vt:lpstr>Презентация PowerPoint</vt:lpstr>
      <vt:lpstr>Музей-өҫтәмә белем усағы</vt:lpstr>
      <vt:lpstr>Презентация PowerPoint</vt:lpstr>
      <vt:lpstr>Презентация PowerPoint</vt:lpstr>
      <vt:lpstr> </vt:lpstr>
      <vt:lpstr>Презентация PowerPoint</vt:lpstr>
      <vt:lpstr>«Балаяндар» КВН командаһы – еңеүселәр</vt:lpstr>
      <vt:lpstr>Беҙ-Салауат  тоҡомдары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Ляйсан</dc:creator>
  <cp:lastModifiedBy>Owner</cp:lastModifiedBy>
  <cp:revision>75</cp:revision>
  <dcterms:created xsi:type="dcterms:W3CDTF">2015-07-09T13:20:13Z</dcterms:created>
  <dcterms:modified xsi:type="dcterms:W3CDTF">2021-05-26T05:02:40Z</dcterms:modified>
</cp:coreProperties>
</file>